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76" r:id="rId3"/>
    <p:sldId id="289" r:id="rId4"/>
    <p:sldId id="290" r:id="rId5"/>
    <p:sldId id="278" r:id="rId6"/>
    <p:sldId id="280" r:id="rId7"/>
    <p:sldId id="281" r:id="rId8"/>
    <p:sldId id="283" r:id="rId9"/>
    <p:sldId id="284" r:id="rId10"/>
    <p:sldId id="285" r:id="rId11"/>
    <p:sldId id="286" r:id="rId12"/>
    <p:sldId id="287" r:id="rId13"/>
    <p:sldId id="288"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5255" autoAdjust="0"/>
  </p:normalViewPr>
  <p:slideViewPr>
    <p:cSldViewPr>
      <p:cViewPr varScale="1">
        <p:scale>
          <a:sx n="110" d="100"/>
          <a:sy n="110" d="100"/>
        </p:scale>
        <p:origin x="2091" y="58"/>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tx>
                <c:rich>
                  <a:bodyPr/>
                  <a:lstStyle/>
                  <a:p>
                    <a:r>
                      <a:rPr lang="en-US"/>
                      <a:t>   </a:t>
                    </a:r>
                    <a:r>
                      <a:rPr lang="en-US" smtClean="0"/>
                      <a:t>Scope*</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1-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4-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614-4A4F-AF9D-35A4D058CD0D}"/>
                </c:ext>
                <c:ext xmlns:c15="http://schemas.microsoft.com/office/drawing/2012/chart" uri="{CE6537A1-D6FC-4f65-9D91-7224C49458BB}"/>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614-4A4F-AF9D-35A4D058CD0D}"/>
                </c:ext>
                <c:ext xmlns:c15="http://schemas.microsoft.com/office/drawing/2012/chart" uri="{CE6537A1-D6FC-4f65-9D91-7224C49458BB}"/>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A-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C-C614-4A4F-AF9D-35A4D058CD0D}"/>
                </c:ext>
                <c:ext xmlns:c15="http://schemas.microsoft.com/office/drawing/2012/chart" uri="{CE6537A1-D6FC-4f65-9D91-7224C49458BB}"/>
              </c:extLst>
            </c:dLbl>
            <c:dLbl>
              <c:idx val="1"/>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D-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F-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10-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3-C614-4A4F-AF9D-35A4D058CD0D}"/>
                </c:ext>
                <c:ext xmlns:c15="http://schemas.microsoft.com/office/drawing/2012/chart" uri="{CE6537A1-D6FC-4f65-9D91-7224C49458BB}"/>
              </c:extLst>
            </c:dLbl>
            <c:dLbl>
              <c:idx val="1"/>
              <c:layout>
                <c:manualLayout>
                  <c:x val="-8.7960072148295168E-2"/>
                  <c:y val="4.902076229789271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4-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614-4A4F-AF9D-35A4D058CD0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18-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B-C614-4A4F-AF9D-35A4D058CD0D}"/>
                </c:ext>
                <c:ext xmlns:c15="http://schemas.microsoft.com/office/drawing/2012/chart" uri="{CE6537A1-D6FC-4f65-9D91-7224C49458BB}"/>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C-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E-C614-4A4F-AF9D-35A4D058CD0D}"/>
                </c:ext>
                <c:ext xmlns:c15="http://schemas.microsoft.com/office/drawing/2012/chart" uri="{CE6537A1-D6FC-4f65-9D91-7224C49458BB}"/>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F-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2030480208"/>
        <c:axId val="2030488912"/>
      </c:scatterChart>
      <c:valAx>
        <c:axId val="203048020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2030488912"/>
        <c:crosses val="autoZero"/>
        <c:crossBetween val="midCat"/>
      </c:valAx>
      <c:valAx>
        <c:axId val="2030488912"/>
        <c:scaling>
          <c:orientation val="minMax"/>
        </c:scaling>
        <c:delete val="1"/>
        <c:axPos val="l"/>
        <c:majorGridlines>
          <c:spPr>
            <a:ln>
              <a:noFill/>
            </a:ln>
          </c:spPr>
        </c:majorGridlines>
        <c:numFmt formatCode="0.00" sourceLinked="1"/>
        <c:majorTickMark val="out"/>
        <c:minorTickMark val="none"/>
        <c:tickLblPos val="nextTo"/>
        <c:crossAx val="203048020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4/9/2016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2964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updated architecture diagram reflects changes since the last deliverable, </a:t>
            </a:r>
            <a:r>
              <a:rPr lang="en-US" baseline="0" dirty="0" smtClean="0"/>
              <a:t>The RADV web interface is now in beta testing, we have also completed the HCC processing module and the data analytics module. Chart Rendering continues to be under development.  We have also decided to add data </a:t>
            </a:r>
            <a:r>
              <a:rPr lang="en-US" baseline="0" smtClean="0"/>
              <a:t>persistence </a:t>
            </a:r>
            <a:r>
              <a:rPr lang="en-US" baseline="0" smtClean="0"/>
              <a:t>layer that </a:t>
            </a:r>
            <a:r>
              <a:rPr lang="en-US" baseline="0" dirty="0" smtClean="0"/>
              <a:t>will allow providers to store HCCs and Notes. </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9250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4/9/2016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4/9/2016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4/9/2016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4/9/2016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wav"/><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012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363"/>
    </mc:Choice>
    <mc:Fallback xmlns="">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8833"/>
    </mc:Choice>
    <mc:Fallback xmlns="">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xmlns:p14="http://schemas.microsoft.com/office/powerpoint/2010/main">
    <mc:Choice Requires="p14">
      <p:transition p14:dur="25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2"/>
        <p14:stopEvt time="1891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0350"/>
    </mc:Choice>
    <mc:Fallback xmlns="">
      <p:transition advTm="1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4984041"/>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62000" y="1905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smtClean="0"/>
              <a:t>Updated</a:t>
            </a:r>
            <a:r>
              <a:rPr lang="en-US" sz="2400" dirty="0" smtClean="0"/>
              <a:t> RADV Architecture</a:t>
            </a:r>
            <a:endParaRPr lang="en-US" sz="2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71500"/>
            <a:ext cx="7010400" cy="5044152"/>
          </a:xfrm>
          <a:prstGeom prst="rect">
            <a:avLst/>
          </a:prstGeom>
        </p:spPr>
      </p:pic>
      <p:pic>
        <p:nvPicPr>
          <p:cNvPr id="3" name="My recording #4">
            <a:hlinkClick r:id="" action="ppaction://media"/>
          </p:cNvPr>
          <p:cNvPicPr>
            <a:picLocks noChangeAspect="1"/>
          </p:cNvPicPr>
          <p:nvPr>
            <a:audioFile r:link="rId1"/>
            <p:extLst>
              <p:ext uri="{DAA4B4D4-6D71-4841-9C94-3DE7FCFB9230}">
                <p14:media xmlns:p14="http://schemas.microsoft.com/office/powerpoint/2010/main" r:embed="rId2">
                  <p14:trim st="704" end="825.297"/>
                </p14:media>
              </p:ext>
            </p:extLst>
          </p:nvPr>
        </p:nvPicPr>
        <p:blipFill>
          <a:blip r:embed="rId6"/>
          <a:stretch>
            <a:fillRect/>
          </a:stretch>
        </p:blipFill>
        <p:spPr>
          <a:xfrm>
            <a:off x="9372600" y="4686300"/>
            <a:ext cx="652463" cy="652463"/>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fontScale="90000"/>
          </a:bodyPr>
          <a:lstStyle/>
          <a:p>
            <a:pPr algn="ctr"/>
            <a:r>
              <a:rPr lang="en-US" sz="5400" dirty="0" smtClean="0"/>
              <a:t>RADV Application </a:t>
            </a:r>
            <a:br>
              <a:rPr lang="en-US" sz="5400" dirty="0" smtClean="0"/>
            </a:br>
            <a:r>
              <a:rPr lang="en-US" sz="5400" dirty="0" smtClean="0"/>
              <a:t>Walk-Through</a:t>
            </a:r>
            <a:endParaRPr lang="en-US" sz="5400" dirty="0"/>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98895"/>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95400" y="114300"/>
            <a:ext cx="6858000" cy="53391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77400" y="49911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9636"/>
    </mc:Choice>
    <mc:Fallback xmlns="">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27285"/>
    </mc:Choice>
    <mc:Fallback xmlns="">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7400" y="507380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981575"/>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2089</TotalTime>
  <Words>564</Words>
  <Application>Microsoft Office PowerPoint</Application>
  <PresentationFormat>On-screen Show (16:10)</PresentationFormat>
  <Paragraphs>64</Paragraphs>
  <Slides>13</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Franklin Gothic Book</vt:lpstr>
      <vt:lpstr>Perpetua</vt:lpstr>
      <vt:lpstr>Wingdings 2</vt:lpstr>
      <vt:lpstr>Equity</vt:lpstr>
      <vt:lpstr>RADV Risk Adjustment Data Validation Tool</vt:lpstr>
      <vt:lpstr>PowerPoint Presentation</vt:lpstr>
      <vt:lpstr>PowerPoint Presentation</vt:lpstr>
      <vt:lpstr>RADV Application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Augusto Burgos</cp:lastModifiedBy>
  <cp:revision>95</cp:revision>
  <cp:lastPrinted>2016-03-13T23:01:35Z</cp:lastPrinted>
  <dcterms:created xsi:type="dcterms:W3CDTF">2016-03-03T13:39:38Z</dcterms:created>
  <dcterms:modified xsi:type="dcterms:W3CDTF">2016-04-09T20:16:43Z</dcterms:modified>
</cp:coreProperties>
</file>